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1" r:id="rId10"/>
    <p:sldId id="263" r:id="rId11"/>
    <p:sldId id="264" r:id="rId12"/>
    <p:sldId id="266" r:id="rId13"/>
    <p:sldId id="265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30"/>
    <p:restoredTop sz="94648"/>
  </p:normalViewPr>
  <p:slideViewPr>
    <p:cSldViewPr snapToGrid="0" snapToObjects="1">
      <p:cViewPr varScale="1">
        <p:scale>
          <a:sx n="100" d="100"/>
          <a:sy n="100" d="100"/>
        </p:scale>
        <p:origin x="1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E6753A-9B07-1A4B-B3B8-F608D945F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9721F6-1E13-B344-8135-FE6E2BD94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4444C0-641B-A249-98D1-C3DC495A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131004-F588-8149-A1FD-AEA31CAC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6E8A17-8C3B-2646-B507-09B2AE9C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66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B9D42-22FE-9A43-BFE6-C92113B3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2F0845-49EE-F842-812D-47D8B5B97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3F8F55-2F74-934F-B974-8F9F5DC9B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716EE5-1048-F045-A6E6-C4DA2D5D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4A3648-F815-E445-8A4B-1CBB00DC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32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734937A-0948-5C44-8816-0B0364275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0EEC60-1C78-6547-B581-61ABAA35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F24CCF-28AE-5546-98DD-970FCA67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2870F0-AB38-8A47-BC2B-87003DCC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7135EC-FC21-9340-9A49-E2C324A66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05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DEF8D-FB11-2340-B627-4AD975F7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0D7A11-3984-A24D-B390-9006F2583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55A697-D9BD-7A4D-8136-AA0021D6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9D00D9-7D9A-4E44-8CC7-10BE76CA6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5FF90F-E389-3841-8B0B-1F04EF78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81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BC350-F1BC-E845-B3CD-042CB2CB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5EBFDB-B73B-8149-A148-A02834017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B55A6A-DF06-4E4E-B6CB-F54966F5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56B37F-71C6-F445-8E41-15E50383F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12C25D-A673-994B-957A-01BC5B71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420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8BA8C-138C-DC45-A00A-F6A08462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ABFC94-8AAB-B74D-9438-6FD9A001B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37B70F-0595-DD4D-9351-835A50E1F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F96CB3-C9C2-B942-9830-A4474F1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D1873D-EE0B-E845-B89D-AA49E90D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7C05E3-5380-9D40-81E1-2921A258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93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2A745E-0500-5347-8BE5-DBCC59021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A2F070-7AF3-864A-B263-78F72D2EC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28E46D-D0F0-284B-B62B-8CD82D66F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CB48725-629A-564D-9C34-43A560DBD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DBE2A99-E984-D044-8447-3EBE3C559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8CF7726-B0C5-6541-BADA-0B6BA7B4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AE1261-F1E2-A34F-A478-E060E065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0C731B6-4CA1-4B41-BD18-89D096BD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57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94F6E-483E-BD4D-A9EA-AA368E33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E81317-54B6-BC41-AA4B-894EE8FE3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66F94FB-E76E-F34C-B414-C6FCF426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67035E-FD6E-4742-977E-EF54B16D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7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BCA74B-EEDE-204D-8BB9-FB766776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D27D25-58AC-4146-9709-EE95000C8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17539F-C9BA-5A46-9D7F-EE1A62C9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07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5A1596-0379-8549-B4BC-974806D2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DA8563-4E75-BF48-9973-1048CC0F8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8B8C26-6E8B-CA4A-8D36-EBBA3A967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4C1C44-31F8-EC42-8371-0CF51012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F871C0-2C33-DE49-BA96-95FF17932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4745F8-CE5A-064C-929B-F1E246919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66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1570E-5E6D-C54B-83DD-277D3A7C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7219484-FCBA-1F47-8FF1-4A387BC97E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6DD27D-00EB-1041-94F1-D61FED300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98B130-B59D-7D42-BE6D-43DBFE03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FC9C9F-CFDA-294D-9919-D76DCF06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0101A4-686A-C94A-93E1-4B3089AC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15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4B09A-1869-7940-A6DC-AD13E99C8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1498D3-3457-C147-AC88-F806DB6B0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37C9B2-FC40-5740-ACF3-25D863817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CA7B6-0760-6D44-9AEC-755305423F4D}" type="datetimeFigureOut">
              <a:rPr lang="ru-RU" smtClean="0"/>
              <a:t>28.12.2019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61AE4D-750F-7C42-88A4-B946C8BD3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A6DBD4-7987-6840-9649-DAA113100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AB76-D7AA-6B40-98BE-1472C899BC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31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84F07-81E8-E446-84D5-A5C41F998A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движения поезда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C4AB8B-E901-EB44-9035-4AEB5E20D2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Презентация к курсовому проекту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71D6E-B144-614E-9B02-26C98BAEDF95}"/>
              </a:ext>
            </a:extLst>
          </p:cNvPr>
          <p:cNvSpPr txBox="1"/>
          <p:nvPr/>
        </p:nvSpPr>
        <p:spPr>
          <a:xfrm>
            <a:off x="6096000" y="52578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студент</a:t>
            </a:r>
            <a:r>
              <a:rPr lang="en-US" dirty="0"/>
              <a:t>:</a:t>
            </a:r>
            <a:r>
              <a:rPr lang="ru-RU" dirty="0"/>
              <a:t>		</a:t>
            </a:r>
            <a:r>
              <a:rPr lang="ru-RU" dirty="0" err="1"/>
              <a:t>Уласик</a:t>
            </a:r>
            <a:r>
              <a:rPr lang="ru-RU" dirty="0"/>
              <a:t> Евгений Александрович ИУ7-51Б</a:t>
            </a:r>
          </a:p>
          <a:p>
            <a:r>
              <a:rPr lang="ru-RU" dirty="0"/>
              <a:t>Руководитель	Новик Наталья Владимировна</a:t>
            </a:r>
          </a:p>
        </p:txBody>
      </p:sp>
    </p:spTree>
    <p:extLst>
      <p:ext uri="{BB962C8B-B14F-4D97-AF65-F5344CB8AC3E}">
        <p14:creationId xmlns:p14="http://schemas.microsoft.com/office/powerpoint/2010/main" val="2953970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B9525-91B2-8349-820C-621026079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Диаграмма классов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48A8A19-7AE2-4D40-97B7-1867BBF9A7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55" y="1690688"/>
            <a:ext cx="701008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6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8C8A77-F18B-854B-BD7C-A7C9A5FD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Интерфейс программы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246DF79-5667-2943-855C-33D1C0CD2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441" y="1825625"/>
            <a:ext cx="7503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13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E7A337-2B65-B549-8652-93C4A0ED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Панель управления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C4BB963-E011-5940-9FDF-4CB82F3004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358" y="1401561"/>
            <a:ext cx="3249342" cy="521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70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E23A60-0439-9C4F-968D-A0A4E3C6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Добавление деревьев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F1F0CC5-F9A9-6848-ABC8-6DE2C911B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309" y="1825625"/>
            <a:ext cx="7507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E116B-BB84-E949-99B4-1BBB3734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Движение поезда среди деревьев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DC1F7D2-AA85-C345-B869-1CBF39BB8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014" y="1825625"/>
            <a:ext cx="7493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90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DEB52-C51D-494D-99B1-AA84F68C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локомотива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D4234E8-6653-3045-98A0-4D0A9B729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182" y="1825625"/>
            <a:ext cx="77776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9DBC3-91B2-0944-B25A-E359EF9A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локомотива с вагонами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5A2C772-1504-6242-B95B-CFDDA8B06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765" y="1825625"/>
            <a:ext cx="77464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9EA34-9FA1-DB44-BB67-E40AE23B6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0D9106-4C36-A84B-A198-A5596DA2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Был разработан программный продукт</a:t>
            </a:r>
            <a:r>
              <a:rPr lang="en-US" sz="3600" dirty="0"/>
              <a:t>, </a:t>
            </a:r>
            <a:r>
              <a:rPr lang="ru-RU" sz="3600" dirty="0"/>
              <a:t>позволяющий моделировать движение поезда</a:t>
            </a:r>
            <a:r>
              <a:rPr lang="en-US" sz="3600" dirty="0"/>
              <a:t> </a:t>
            </a:r>
            <a:r>
              <a:rPr lang="ru-RU" sz="3600" dirty="0"/>
              <a:t>по железной дороге</a:t>
            </a:r>
            <a:r>
              <a:rPr lang="en-US" sz="3600" dirty="0"/>
              <a:t>.</a:t>
            </a:r>
            <a:endParaRPr lang="ru-RU" sz="3600" dirty="0"/>
          </a:p>
          <a:p>
            <a:r>
              <a:rPr lang="ru-RU" sz="3600" dirty="0"/>
              <a:t>Были реализованы алгоритмы </a:t>
            </a:r>
            <a:r>
              <a:rPr lang="en-US" sz="3600" dirty="0"/>
              <a:t>z-</a:t>
            </a:r>
            <a:r>
              <a:rPr lang="ru-RU" sz="3600" dirty="0"/>
              <a:t>буфера</a:t>
            </a:r>
            <a:r>
              <a:rPr lang="en-US" sz="3600" dirty="0"/>
              <a:t>, </a:t>
            </a:r>
            <a:r>
              <a:rPr lang="ru-RU" sz="3600" dirty="0"/>
              <a:t>отсечения Сазерленда-</a:t>
            </a:r>
            <a:r>
              <a:rPr lang="ru-RU" sz="3600" dirty="0" err="1"/>
              <a:t>Ходжмана</a:t>
            </a:r>
            <a:r>
              <a:rPr lang="en-US" sz="3600" dirty="0"/>
              <a:t>, </a:t>
            </a:r>
            <a:r>
              <a:rPr lang="ru-RU" sz="3600" dirty="0"/>
              <a:t>простой закраски</a:t>
            </a:r>
            <a:r>
              <a:rPr lang="en-US" sz="3600" dirty="0"/>
              <a:t>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28458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2A7DC-5DFD-A048-A43D-CBE13EBB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57ABC9-82A2-9449-9A98-F9AB1CC57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800" b="1" dirty="0"/>
              <a:t>Цель</a:t>
            </a:r>
            <a:r>
              <a:rPr lang="ru-RU" sz="4800" dirty="0"/>
              <a:t> – разработка программы моделирования движения поезда, состоящего из локомотива и нескольких вагонов. На поверхности земли могут располагаться деревья, положение которых задаются пользователем. </a:t>
            </a:r>
          </a:p>
        </p:txBody>
      </p:sp>
    </p:spTree>
    <p:extLst>
      <p:ext uri="{BB962C8B-B14F-4D97-AF65-F5344CB8AC3E}">
        <p14:creationId xmlns:p14="http://schemas.microsoft.com/office/powerpoint/2010/main" val="17787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AC68E-C76C-A84C-B0C8-38D4BCC7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Сравнительный анализ алгоритмов отсечения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9F025C84-A49C-2A47-9353-469ACFE57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86158"/>
              </p:ext>
            </p:extLst>
          </p:nvPr>
        </p:nvGraphicFramePr>
        <p:xfrm>
          <a:off x="1714500" y="1690688"/>
          <a:ext cx="8763000" cy="4276090"/>
        </p:xfrm>
        <a:graphic>
          <a:graphicData uri="http://schemas.openxmlformats.org/drawingml/2006/table">
            <a:tbl>
              <a:tblPr firstRow="1" firstCol="1" bandCol="1">
                <a:tableStyleId>{6E25E649-3F16-4E02-A733-19D2CDBF48F0}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2458501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7184413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3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6094622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26860407"/>
                    </a:ext>
                  </a:extLst>
                </a:gridCol>
              </a:tblGrid>
              <a:tr h="140652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Алгоритм Робертса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Алгоритм </a:t>
                      </a:r>
                      <a:r>
                        <a:rPr lang="ru-RU" dirty="0" err="1"/>
                        <a:t>Варнока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Алгоритм трассировки лучей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Алгоритм </a:t>
                      </a:r>
                      <a:r>
                        <a:rPr lang="en-US" dirty="0"/>
                        <a:t>z-</a:t>
                      </a:r>
                      <a:r>
                        <a:rPr lang="ru-RU" dirty="0"/>
                        <a:t>буфер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622624"/>
                  </a:ext>
                </a:extLst>
              </a:tr>
              <a:tr h="1406525"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pPr algn="ctr"/>
                      <a:r>
                        <a:rPr lang="ru-RU" dirty="0"/>
                        <a:t>Зависимость трудоёмкости от числа объектов (</a:t>
                      </a:r>
                      <a:r>
                        <a:rPr lang="en-US" dirty="0"/>
                        <a:t>N)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en-US" i="1" dirty="0"/>
                        <a:t>N</a:t>
                      </a:r>
                      <a:r>
                        <a:rPr lang="en-US" i="1" baseline="30000" dirty="0"/>
                        <a:t>2</a:t>
                      </a:r>
                      <a:endParaRPr lang="ru-RU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зависит от положения объектов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зависит от модели освещения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672568"/>
                  </a:ext>
                </a:extLst>
              </a:tr>
              <a:tr h="14065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ru-RU" dirty="0"/>
                        <a:t>Сложность реализации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ru-RU" dirty="0"/>
                        <a:t>Средняя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Низкая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Средняя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Низкая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211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19045D-62AC-F047-9885-520578FF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Сравнительный анализ алгоритмов закраски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31605208-5537-7B45-B6DF-959D92B94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00328"/>
              </p:ext>
            </p:extLst>
          </p:nvPr>
        </p:nvGraphicFramePr>
        <p:xfrm>
          <a:off x="838200" y="3921759"/>
          <a:ext cx="10515600" cy="1920240"/>
        </p:xfrm>
        <a:graphic>
          <a:graphicData uri="http://schemas.openxmlformats.org/drawingml/2006/table">
            <a:tbl>
              <a:tblPr firstRow="1" firstCol="1" bandCol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4266424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7436621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7696566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48044996"/>
                    </a:ext>
                  </a:extLst>
                </a:gridCol>
              </a:tblGrid>
              <a:tr h="62653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Простая закраска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Закраска по </a:t>
                      </a:r>
                      <a:r>
                        <a:rPr lang="ru-RU" dirty="0" err="1"/>
                        <a:t>Гуро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Закраска по </a:t>
                      </a:r>
                      <a:r>
                        <a:rPr lang="ru-RU" dirty="0" err="1"/>
                        <a:t>Фонгу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621897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Быстродействие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Быстрый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Медленный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Медленный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36653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Сложность реализации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Низкая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  <a:p>
                      <a:pPr algn="ctr"/>
                      <a:r>
                        <a:rPr lang="ru-RU" dirty="0"/>
                        <a:t>Средняя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945892"/>
                  </a:ext>
                </a:extLst>
              </a:tr>
            </a:tbl>
          </a:graphicData>
        </a:graphic>
      </p:graphicFrame>
      <p:pic>
        <p:nvPicPr>
          <p:cNvPr id="8" name="Рисунок 7" descr="Картинки по запросу плоское гуро фонга">
            <a:extLst>
              <a:ext uri="{FF2B5EF4-FFF2-40B4-BE49-F238E27FC236}">
                <a16:creationId xmlns:a16="http://schemas.microsoft.com/office/drawing/2014/main" id="{72AC0546-01B4-5D49-853C-5731823F8B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70" y="1690688"/>
            <a:ext cx="6052659" cy="1928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91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C22A7-DCE9-5C42-899C-6FA2DD42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Общий алгоритм растеризации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511419F-3C8A-4E4A-A9F4-9E222C5E8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5900" y="1344154"/>
            <a:ext cx="4000500" cy="5506571"/>
          </a:xfrm>
        </p:spPr>
      </p:pic>
    </p:spTree>
    <p:extLst>
      <p:ext uri="{BB962C8B-B14F-4D97-AF65-F5344CB8AC3E}">
        <p14:creationId xmlns:p14="http://schemas.microsoft.com/office/powerpoint/2010/main" val="242919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8FDCC-4552-2043-9D54-C1EA4EFF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алгоритма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буфера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63E9EF8A-E43A-4144-B317-48BA978D2F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667" y="1440443"/>
            <a:ext cx="1753953" cy="50524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7EF63B-D5B6-4D41-A999-640EB70343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1652719"/>
            <a:ext cx="2769870" cy="23139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B33E89-9688-954F-91E5-6ED00368E6DF}"/>
              </a:ext>
            </a:extLst>
          </p:cNvPr>
          <p:cNvSpPr txBox="1"/>
          <p:nvPr/>
        </p:nvSpPr>
        <p:spPr>
          <a:xfrm>
            <a:off x="3886200" y="1652719"/>
            <a:ext cx="33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Барицентрические координаты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036EB8C-054D-C440-9981-BD4415E57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076582"/>
            <a:ext cx="4953000" cy="18034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BF4F470-D9B7-F043-86B7-2F53C33B0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884" y="4290881"/>
            <a:ext cx="1854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5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DC3E5-EED1-1C41-86B1-F20651DE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камеры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25D4937-6E4F-E949-B809-B2FB737F1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59024" cy="37271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1F75F-326A-9743-BBD3-EB5E0F91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960" y="1690688"/>
            <a:ext cx="2691116" cy="30974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D21532-B904-E74E-89EE-0AE3F2BDC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70" y="1690004"/>
            <a:ext cx="2691116" cy="30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81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C80C74-532B-9046-9B53-7D43F9C4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Матрицы аффинных преобразований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126817D-1226-9441-BCCB-9495B538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945" y="2519905"/>
            <a:ext cx="2980984" cy="1818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EEDF3-CF6D-4A41-B257-A297B9E66C56}"/>
              </a:ext>
            </a:extLst>
          </p:cNvPr>
          <p:cNvSpPr txBox="1"/>
          <p:nvPr/>
        </p:nvSpPr>
        <p:spPr>
          <a:xfrm>
            <a:off x="1204074" y="5165330"/>
            <a:ext cx="208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Матрицы переноса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EE254-8953-4B4B-87CF-134EA1A3DEC5}"/>
              </a:ext>
            </a:extLst>
          </p:cNvPr>
          <p:cNvSpPr txBox="1"/>
          <p:nvPr/>
        </p:nvSpPr>
        <p:spPr>
          <a:xfrm>
            <a:off x="5035838" y="5776519"/>
            <a:ext cx="212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Матрицы повороты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BFFBEC-27DC-614C-98F2-E7023362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508" y="1424385"/>
            <a:ext cx="2980984" cy="41300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AAA79A-CCF3-9345-86D9-D9E2BE87E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670" y="2416375"/>
            <a:ext cx="2980984" cy="2025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04FBAB-7BAC-DD48-8948-5F9A0BC1D718}"/>
              </a:ext>
            </a:extLst>
          </p:cNvPr>
          <p:cNvSpPr txBox="1"/>
          <p:nvPr/>
        </p:nvSpPr>
        <p:spPr>
          <a:xfrm>
            <a:off x="8901201" y="5165330"/>
            <a:ext cx="2468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Матрица однородного </a:t>
            </a:r>
            <a:endParaRPr lang="en-US" dirty="0"/>
          </a:p>
          <a:p>
            <a:pPr algn="ctr"/>
            <a:r>
              <a:rPr lang="ru-RU" dirty="0"/>
              <a:t>масштабирования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244041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BD7CE-7C96-4442-A309-8119353B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средств реализации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91862F5-52B6-4A4A-AC0C-840AFA57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53" y="1546225"/>
            <a:ext cx="1587547" cy="17833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AECDAC-42D0-8240-9A32-F49C279B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3" y="4510670"/>
            <a:ext cx="2110509" cy="1547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13129-EC62-C743-BB3E-41B3C3E1BD39}"/>
              </a:ext>
            </a:extLst>
          </p:cNvPr>
          <p:cNvSpPr txBox="1"/>
          <p:nvPr/>
        </p:nvSpPr>
        <p:spPr>
          <a:xfrm>
            <a:off x="3441701" y="1430786"/>
            <a:ext cx="87502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Выбран язык программирования С++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Поддержка ООП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Широкий набор функций и классов</a:t>
            </a:r>
          </a:p>
          <a:p>
            <a:r>
              <a:rPr lang="ru-RU" sz="3200" dirty="0"/>
              <a:t>Выбрана среда разработки </a:t>
            </a:r>
            <a:r>
              <a:rPr lang="en-US" sz="3200" dirty="0"/>
              <a:t>Qt Creator: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Удобный редактор кода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Наличие отладчика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Наличие дизайнера интерфейса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Опыт работы</a:t>
            </a:r>
          </a:p>
        </p:txBody>
      </p:sp>
    </p:spTree>
    <p:extLst>
      <p:ext uri="{BB962C8B-B14F-4D97-AF65-F5344CB8AC3E}">
        <p14:creationId xmlns:p14="http://schemas.microsoft.com/office/powerpoint/2010/main" val="36537594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206</Words>
  <Application>Microsoft Macintosh PowerPoint</Application>
  <PresentationFormat>Широкоэкранный</PresentationFormat>
  <Paragraphs>85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Моделирование движения поезда</vt:lpstr>
      <vt:lpstr>Постановка задачи</vt:lpstr>
      <vt:lpstr>Сравнительный анализ алгоритмов отсечения</vt:lpstr>
      <vt:lpstr>Сравнительный анализ алгоритмов закраски</vt:lpstr>
      <vt:lpstr>Общий алгоритм растеризации</vt:lpstr>
      <vt:lpstr>Реализация алгоритма z-буфера</vt:lpstr>
      <vt:lpstr>Реализация камеры</vt:lpstr>
      <vt:lpstr>Матрицы аффинных преобразований</vt:lpstr>
      <vt:lpstr>Выбор средств реализации</vt:lpstr>
      <vt:lpstr>Диаграмма классов</vt:lpstr>
      <vt:lpstr>Интерфейс программы</vt:lpstr>
      <vt:lpstr>Панель управления</vt:lpstr>
      <vt:lpstr>Добавление деревьев</vt:lpstr>
      <vt:lpstr>Движение поезда среди деревьев</vt:lpstr>
      <vt:lpstr>Модель локомотива</vt:lpstr>
      <vt:lpstr>Модель локомотива с вагонами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Моделирование движения поезда</dc:title>
  <dc:creator>Microsoft Office User</dc:creator>
  <cp:lastModifiedBy>Microsoft Office User</cp:lastModifiedBy>
  <cp:revision>20</cp:revision>
  <dcterms:created xsi:type="dcterms:W3CDTF">2019-12-24T03:19:49Z</dcterms:created>
  <dcterms:modified xsi:type="dcterms:W3CDTF">2019-12-28T07:03:24Z</dcterms:modified>
</cp:coreProperties>
</file>